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المحاضرة الثانية</a:t>
            </a:r>
            <a:br>
              <a:rPr lang="ar-EG" dirty="0" smtClean="0"/>
            </a:br>
            <a:r>
              <a:rPr lang="ar-EG" dirty="0" smtClean="0"/>
              <a:t>تابع عوامل نجاح تصميم العنوان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4- إتساع أو طول سطر العنوان .</a:t>
            </a:r>
          </a:p>
          <a:p>
            <a:pPr algn="r">
              <a:buNone/>
            </a:pPr>
            <a:r>
              <a:rPr lang="ar-EG" sz="4800" dirty="0" smtClean="0"/>
              <a:t>5- لون العنوان : تلوين الحروف – تلوين الأرضية .</a:t>
            </a:r>
          </a:p>
          <a:p>
            <a:pPr algn="r">
              <a:buNone/>
            </a:pPr>
            <a:r>
              <a:rPr lang="ar-EG" sz="4800" dirty="0" smtClean="0"/>
              <a:t>6- مكان العنوان وإتجاهه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7- </a:t>
            </a:r>
            <a:r>
              <a:rPr lang="ar-EG" dirty="0" smtClean="0"/>
              <a:t>طرز </a:t>
            </a:r>
            <a:r>
              <a:rPr lang="ar-EG" dirty="0" smtClean="0"/>
              <a:t>العناوين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153400" cy="4800600"/>
          </a:xfrm>
        </p:spPr>
        <p:txBody>
          <a:bodyPr>
            <a:noAutofit/>
          </a:bodyPr>
          <a:lstStyle/>
          <a:p>
            <a:pPr algn="r"/>
            <a:r>
              <a:rPr lang="ar-EG" sz="2800" dirty="0" smtClean="0">
                <a:solidFill>
                  <a:schemeClr val="tx1"/>
                </a:solidFill>
              </a:rPr>
              <a:t>وتنقسم إلى </a:t>
            </a:r>
            <a:r>
              <a:rPr lang="ar-EG" sz="2800" dirty="0" smtClean="0">
                <a:solidFill>
                  <a:schemeClr val="tx1"/>
                </a:solidFill>
              </a:rPr>
              <a:t>8 أشكال :</a:t>
            </a:r>
            <a:endParaRPr lang="ar-EG" sz="2800" dirty="0" smtClean="0">
              <a:solidFill>
                <a:schemeClr val="tx1"/>
              </a:solidFill>
            </a:endParaRPr>
          </a:p>
          <a:p>
            <a:pPr algn="r"/>
            <a:r>
              <a:rPr lang="ar-EG" sz="2800" dirty="0" smtClean="0">
                <a:solidFill>
                  <a:schemeClr val="tx1"/>
                </a:solidFill>
              </a:rPr>
              <a:t>- الهرم المعتدل .</a:t>
            </a:r>
          </a:p>
          <a:p>
            <a:pPr algn="r"/>
            <a:r>
              <a:rPr lang="ar-EG" sz="2800" dirty="0" smtClean="0">
                <a:solidFill>
                  <a:schemeClr val="tx1"/>
                </a:solidFill>
              </a:rPr>
              <a:t>- الهرم المقلوب .</a:t>
            </a:r>
          </a:p>
          <a:p>
            <a:pPr algn="r"/>
            <a:r>
              <a:rPr lang="ar-EG" sz="2800" dirty="0" smtClean="0">
                <a:solidFill>
                  <a:schemeClr val="tx1"/>
                </a:solidFill>
              </a:rPr>
              <a:t>- النطق من اليمين .</a:t>
            </a:r>
          </a:p>
          <a:p>
            <a:pPr algn="r"/>
            <a:r>
              <a:rPr lang="ar-EG" sz="2800" dirty="0" smtClean="0">
                <a:solidFill>
                  <a:schemeClr val="tx1"/>
                </a:solidFill>
              </a:rPr>
              <a:t>- النطق من اليسار. </a:t>
            </a:r>
          </a:p>
          <a:p>
            <a:pPr algn="r"/>
            <a:r>
              <a:rPr lang="ar-EG" sz="2800" dirty="0" smtClean="0">
                <a:solidFill>
                  <a:schemeClr val="tx1"/>
                </a:solidFill>
              </a:rPr>
              <a:t>- المتوسط .</a:t>
            </a:r>
          </a:p>
          <a:p>
            <a:pPr algn="r"/>
            <a:r>
              <a:rPr lang="ar-EG" sz="2800" dirty="0" smtClean="0">
                <a:solidFill>
                  <a:schemeClr val="tx1"/>
                </a:solidFill>
              </a:rPr>
              <a:t>- الملئ .</a:t>
            </a:r>
          </a:p>
          <a:p>
            <a:pPr algn="r"/>
            <a:r>
              <a:rPr lang="ar-EG" sz="2800" dirty="0" smtClean="0">
                <a:solidFill>
                  <a:schemeClr val="tx1"/>
                </a:solidFill>
              </a:rPr>
              <a:t>- المعلق .</a:t>
            </a:r>
          </a:p>
          <a:p>
            <a:pPr algn="r"/>
            <a:r>
              <a:rPr lang="ar-EG" sz="2800" dirty="0" smtClean="0">
                <a:solidFill>
                  <a:schemeClr val="tx1"/>
                </a:solidFill>
              </a:rPr>
              <a:t>- التدرج 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8- صياغة العنوان .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الثانية تابع عوامل نجاح تصميم العنوان</vt:lpstr>
      <vt:lpstr>7- طرز العناوين :</vt:lpstr>
      <vt:lpstr>8- صياغة العنوان .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7</cp:revision>
  <dcterms:created xsi:type="dcterms:W3CDTF">2020-03-26T13:21:23Z</dcterms:created>
  <dcterms:modified xsi:type="dcterms:W3CDTF">2020-03-30T10:12:27Z</dcterms:modified>
</cp:coreProperties>
</file>